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8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295" r:id="rId43"/>
    <p:sldId id="296" r:id="rId44"/>
    <p:sldId id="297" r:id="rId45"/>
    <p:sldId id="303" r:id="rId46"/>
    <p:sldId id="304" r:id="rId47"/>
    <p:sldId id="310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9" r:id="rId58"/>
    <p:sldId id="315" r:id="rId59"/>
    <p:sldId id="316" r:id="rId60"/>
    <p:sldId id="317" r:id="rId61"/>
    <p:sldId id="318" r:id="rId62"/>
    <p:sldId id="325" r:id="rId63"/>
    <p:sldId id="326" r:id="rId64"/>
    <p:sldId id="327" r:id="rId65"/>
    <p:sldId id="322" r:id="rId66"/>
    <p:sldId id="320" r:id="rId67"/>
    <p:sldId id="321" r:id="rId68"/>
    <p:sldId id="323" r:id="rId69"/>
    <p:sldId id="324" r:id="rId70"/>
    <p:sldId id="328" r:id="rId71"/>
    <p:sldId id="330" r:id="rId72"/>
    <p:sldId id="331" r:id="rId73"/>
    <p:sldId id="332" r:id="rId74"/>
    <p:sldId id="333" r:id="rId75"/>
    <p:sldId id="334" r:id="rId76"/>
    <p:sldId id="350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29" r:id="rId90"/>
    <p:sldId id="347" r:id="rId91"/>
    <p:sldId id="348" r:id="rId92"/>
    <p:sldId id="356" r:id="rId93"/>
    <p:sldId id="349" r:id="rId94"/>
    <p:sldId id="357" r:id="rId95"/>
    <p:sldId id="358" r:id="rId96"/>
    <p:sldId id="359" r:id="rId97"/>
    <p:sldId id="351" r:id="rId98"/>
    <p:sldId id="352" r:id="rId99"/>
    <p:sldId id="353" r:id="rId100"/>
    <p:sldId id="354" r:id="rId101"/>
    <p:sldId id="355" r:id="rId102"/>
    <p:sldId id="360" r:id="rId103"/>
    <p:sldId id="361" r:id="rId104"/>
    <p:sldId id="377" r:id="rId105"/>
    <p:sldId id="362" r:id="rId106"/>
    <p:sldId id="363" r:id="rId107"/>
    <p:sldId id="370" r:id="rId108"/>
    <p:sldId id="378" r:id="rId109"/>
    <p:sldId id="379" r:id="rId110"/>
    <p:sldId id="371" r:id="rId111"/>
    <p:sldId id="373" r:id="rId112"/>
    <p:sldId id="372" r:id="rId113"/>
    <p:sldId id="364" r:id="rId114"/>
    <p:sldId id="365" r:id="rId115"/>
    <p:sldId id="366" r:id="rId116"/>
    <p:sldId id="367" r:id="rId117"/>
    <p:sldId id="368" r:id="rId118"/>
    <p:sldId id="369" r:id="rId119"/>
    <p:sldId id="374" r:id="rId120"/>
    <p:sldId id="375" r:id="rId121"/>
    <p:sldId id="376" r:id="rId122"/>
    <p:sldId id="384" r:id="rId123"/>
    <p:sldId id="385" r:id="rId124"/>
    <p:sldId id="386" r:id="rId125"/>
    <p:sldId id="380" r:id="rId126"/>
    <p:sldId id="381" r:id="rId127"/>
    <p:sldId id="382" r:id="rId128"/>
    <p:sldId id="383" r:id="rId129"/>
    <p:sldId id="387" r:id="rId130"/>
    <p:sldId id="388" r:id="rId131"/>
    <p:sldId id="397" r:id="rId132"/>
    <p:sldId id="398" r:id="rId133"/>
    <p:sldId id="399" r:id="rId134"/>
    <p:sldId id="400" r:id="rId135"/>
    <p:sldId id="401" r:id="rId136"/>
    <p:sldId id="392" r:id="rId137"/>
    <p:sldId id="393" r:id="rId138"/>
    <p:sldId id="390" r:id="rId139"/>
    <p:sldId id="403" r:id="rId140"/>
    <p:sldId id="391" r:id="rId141"/>
    <p:sldId id="402" r:id="rId142"/>
    <p:sldId id="394" r:id="rId143"/>
    <p:sldId id="389" r:id="rId144"/>
    <p:sldId id="395" r:id="rId145"/>
    <p:sldId id="396" r:id="rId146"/>
    <p:sldId id="407" r:id="rId147"/>
    <p:sldId id="408" r:id="rId148"/>
    <p:sldId id="409" r:id="rId149"/>
    <p:sldId id="404" r:id="rId150"/>
    <p:sldId id="405" r:id="rId151"/>
    <p:sldId id="406" r:id="rId152"/>
    <p:sldId id="410" r:id="rId153"/>
    <p:sldId id="424" r:id="rId154"/>
    <p:sldId id="411" r:id="rId155"/>
    <p:sldId id="412" r:id="rId156"/>
    <p:sldId id="418" r:id="rId157"/>
    <p:sldId id="420" r:id="rId158"/>
    <p:sldId id="422" r:id="rId159"/>
    <p:sldId id="423" r:id="rId160"/>
    <p:sldId id="413" r:id="rId161"/>
    <p:sldId id="414" r:id="rId162"/>
    <p:sldId id="415" r:id="rId163"/>
    <p:sldId id="416" r:id="rId164"/>
    <p:sldId id="419" r:id="rId165"/>
    <p:sldId id="421" r:id="rId166"/>
    <p:sldId id="417" r:id="rId167"/>
    <p:sldId id="427" r:id="rId168"/>
    <p:sldId id="428" r:id="rId169"/>
    <p:sldId id="429" r:id="rId170"/>
    <p:sldId id="430" r:id="rId171"/>
    <p:sldId id="431" r:id="rId172"/>
    <p:sldId id="425" r:id="rId173"/>
    <p:sldId id="426" r:id="rId174"/>
    <p:sldId id="432" r:id="rId175"/>
    <p:sldId id="433" r:id="rId176"/>
    <p:sldId id="434" r:id="rId177"/>
    <p:sldId id="444" r:id="rId178"/>
    <p:sldId id="436" r:id="rId179"/>
    <p:sldId id="437" r:id="rId180"/>
    <p:sldId id="441" r:id="rId181"/>
    <p:sldId id="438" r:id="rId182"/>
    <p:sldId id="439" r:id="rId183"/>
    <p:sldId id="440" r:id="rId184"/>
    <p:sldId id="442" r:id="rId185"/>
    <p:sldId id="443" r:id="rId186"/>
    <p:sldId id="451" r:id="rId187"/>
    <p:sldId id="450" r:id="rId188"/>
    <p:sldId id="445" r:id="rId189"/>
    <p:sldId id="446" r:id="rId190"/>
    <p:sldId id="447" r:id="rId191"/>
    <p:sldId id="448" r:id="rId192"/>
    <p:sldId id="449" r:id="rId193"/>
    <p:sldId id="457" r:id="rId194"/>
    <p:sldId id="458" r:id="rId195"/>
    <p:sldId id="459" r:id="rId196"/>
    <p:sldId id="460" r:id="rId197"/>
    <p:sldId id="452" r:id="rId198"/>
    <p:sldId id="453" r:id="rId199"/>
    <p:sldId id="454" r:id="rId200"/>
    <p:sldId id="455" r:id="rId201"/>
    <p:sldId id="456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70" r:id="rId211"/>
    <p:sldId id="469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84" r:id="rId221"/>
    <p:sldId id="479" r:id="rId222"/>
    <p:sldId id="480" r:id="rId223"/>
    <p:sldId id="486" r:id="rId224"/>
    <p:sldId id="487" r:id="rId225"/>
    <p:sldId id="481" r:id="rId226"/>
    <p:sldId id="482" r:id="rId227"/>
    <p:sldId id="483" r:id="rId228"/>
    <p:sldId id="485" r:id="rId229"/>
    <p:sldId id="488" r:id="rId230"/>
    <p:sldId id="493" r:id="rId231"/>
    <p:sldId id="489" r:id="rId232"/>
    <p:sldId id="490" r:id="rId233"/>
    <p:sldId id="491" r:id="rId234"/>
    <p:sldId id="495" r:id="rId235"/>
    <p:sldId id="496" r:id="rId236"/>
    <p:sldId id="497" r:id="rId237"/>
    <p:sldId id="492" r:id="rId238"/>
    <p:sldId id="500" r:id="rId239"/>
    <p:sldId id="494" r:id="rId240"/>
    <p:sldId id="498" r:id="rId241"/>
    <p:sldId id="499" r:id="rId242"/>
    <p:sldId id="501" r:id="rId243"/>
    <p:sldId id="502" r:id="rId244"/>
    <p:sldId id="503" r:id="rId245"/>
    <p:sldId id="504" r:id="rId246"/>
    <p:sldId id="508" r:id="rId247"/>
    <p:sldId id="505" r:id="rId248"/>
    <p:sldId id="506" r:id="rId249"/>
    <p:sldId id="507" r:id="rId250"/>
    <p:sldId id="509" r:id="rId251"/>
    <p:sldId id="529" r:id="rId252"/>
    <p:sldId id="516" r:id="rId253"/>
    <p:sldId id="518" r:id="rId254"/>
    <p:sldId id="519" r:id="rId255"/>
    <p:sldId id="522" r:id="rId256"/>
    <p:sldId id="523" r:id="rId257"/>
    <p:sldId id="524" r:id="rId258"/>
    <p:sldId id="510" r:id="rId259"/>
    <p:sldId id="511" r:id="rId260"/>
    <p:sldId id="512" r:id="rId261"/>
    <p:sldId id="513" r:id="rId262"/>
    <p:sldId id="514" r:id="rId263"/>
    <p:sldId id="515" r:id="rId264"/>
    <p:sldId id="521" r:id="rId265"/>
    <p:sldId id="520" r:id="rId266"/>
    <p:sldId id="525" r:id="rId267"/>
    <p:sldId id="526" r:id="rId268"/>
    <p:sldId id="527" r:id="rId269"/>
    <p:sldId id="528" r:id="rId270"/>
    <p:sldId id="534" r:id="rId271"/>
    <p:sldId id="535" r:id="rId272"/>
    <p:sldId id="536" r:id="rId273"/>
    <p:sldId id="530" r:id="rId274"/>
    <p:sldId id="531" r:id="rId275"/>
    <p:sldId id="532" r:id="rId276"/>
    <p:sldId id="533" r:id="rId277"/>
    <p:sldId id="537" r:id="rId278"/>
    <p:sldId id="547" r:id="rId279"/>
    <p:sldId id="548" r:id="rId280"/>
    <p:sldId id="538" r:id="rId281"/>
    <p:sldId id="549" r:id="rId282"/>
    <p:sldId id="550" r:id="rId283"/>
    <p:sldId id="551" r:id="rId284"/>
    <p:sldId id="540" r:id="rId285"/>
    <p:sldId id="541" r:id="rId286"/>
    <p:sldId id="552" r:id="rId287"/>
    <p:sldId id="556" r:id="rId288"/>
    <p:sldId id="539" r:id="rId289"/>
    <p:sldId id="553" r:id="rId290"/>
    <p:sldId id="554" r:id="rId291"/>
    <p:sldId id="555" r:id="rId292"/>
    <p:sldId id="542" r:id="rId293"/>
    <p:sldId id="543" r:id="rId294"/>
    <p:sldId id="544" r:id="rId295"/>
    <p:sldId id="545" r:id="rId296"/>
    <p:sldId id="546" r:id="rId297"/>
    <p:sldId id="561" r:id="rId298"/>
    <p:sldId id="562" r:id="rId299"/>
    <p:sldId id="557" r:id="rId300"/>
    <p:sldId id="558" r:id="rId301"/>
    <p:sldId id="559" r:id="rId302"/>
    <p:sldId id="560" r:id="rId303"/>
    <p:sldId id="563" r:id="rId304"/>
    <p:sldId id="580" r:id="rId305"/>
    <p:sldId id="567" r:id="rId306"/>
    <p:sldId id="570" r:id="rId307"/>
    <p:sldId id="571" r:id="rId308"/>
    <p:sldId id="572" r:id="rId309"/>
    <p:sldId id="573" r:id="rId310"/>
    <p:sldId id="564" r:id="rId311"/>
    <p:sldId id="565" r:id="rId312"/>
    <p:sldId id="566" r:id="rId313"/>
    <p:sldId id="568" r:id="rId314"/>
    <p:sldId id="569" r:id="rId315"/>
    <p:sldId id="574" r:id="rId316"/>
    <p:sldId id="575" r:id="rId317"/>
    <p:sldId id="576" r:id="rId318"/>
    <p:sldId id="577" r:id="rId319"/>
    <p:sldId id="578" r:id="rId320"/>
    <p:sldId id="584" r:id="rId321"/>
    <p:sldId id="585" r:id="rId322"/>
    <p:sldId id="579" r:id="rId323"/>
    <p:sldId id="581" r:id="rId324"/>
    <p:sldId id="582" r:id="rId325"/>
    <p:sldId id="586" r:id="rId326"/>
    <p:sldId id="587" r:id="rId327"/>
    <p:sldId id="592" r:id="rId328"/>
    <p:sldId id="589" r:id="rId329"/>
    <p:sldId id="588" r:id="rId330"/>
    <p:sldId id="590" r:id="rId331"/>
    <p:sldId id="591" r:id="rId332"/>
    <p:sldId id="593" r:id="rId333"/>
    <p:sldId id="594" r:id="rId334"/>
    <p:sldId id="595" r:id="rId335"/>
    <p:sldId id="596" r:id="rId336"/>
    <p:sldId id="597" r:id="rId337"/>
    <p:sldId id="598" r:id="rId338"/>
    <p:sldId id="599" r:id="rId339"/>
    <p:sldId id="600" r:id="rId340"/>
    <p:sldId id="601" r:id="rId341"/>
    <p:sldId id="606" r:id="rId342"/>
    <p:sldId id="607" r:id="rId343"/>
    <p:sldId id="602" r:id="rId344"/>
    <p:sldId id="603" r:id="rId345"/>
    <p:sldId id="604" r:id="rId346"/>
    <p:sldId id="605" r:id="rId3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0673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notesMaster" Target="notesMasters/notesMaster1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viewProps" Target="viewProps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theme" Target="theme/theme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6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Движение.ВалютаДт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Движение.СуммаВалДт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Если Курс = 0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договора";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* 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ЧИСЛО(12,2))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втЗадолженности.СуммаРубОстаток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СуммаРубОстаток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		// Общий итог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переплаты на сумму " + 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СуммаРуб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СуммаРуб</a:t>
            </a:r>
            <a:r>
              <a:rPr lang="ru-RU" dirty="0"/>
              <a:t> = </a:t>
            </a:r>
            <a:r>
              <a:rPr lang="ru-RU" dirty="0" err="1"/>
              <a:t>Выборка.СуммаРубОстаток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Выборка.СуммаВалОстаток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СуммаРуб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СуммаВал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СуммаВал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Объект.ДатаКорректировки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ДатаФормированияДвижений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Объект.ДатаКорректировки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(&amp;Период,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 КАК </a:t>
            </a:r>
            <a:r>
              <a:rPr lang="ru-RU" dirty="0" err="1"/>
              <a:t>СуммаРубОстатокНаДату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&lt;&gt; 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</a:t>
            </a:r>
            <a:r>
              <a:rPr lang="ru-RU" dirty="0" err="1"/>
              <a:t>ДатаФормированияДвижений</a:t>
            </a:r>
            <a:r>
              <a:rPr lang="ru-RU" dirty="0"/>
              <a:t> + 1);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ДокОбъект.Дата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ДокОбъект.Содержание</a:t>
            </a:r>
            <a:r>
              <a:rPr lang="ru-RU" dirty="0"/>
              <a:t> = "</a:t>
            </a:r>
            <a:r>
              <a:rPr lang="ru-RU" dirty="0" err="1"/>
              <a:t>Корректирова</a:t>
            </a:r>
            <a:r>
              <a:rPr lang="ru-RU" dirty="0"/>
              <a:t> задолженности (регламентной обработкой)";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ДокОбъект.Ссылка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КурсоваяРазница</a:t>
            </a:r>
            <a:r>
              <a:rPr lang="ru-RU" dirty="0"/>
              <a:t> = </a:t>
            </a:r>
            <a:r>
              <a:rPr lang="ru-RU" dirty="0" err="1"/>
              <a:t>Выборка.СуммаРубОстатокНаДату</a:t>
            </a:r>
            <a:r>
              <a:rPr lang="ru-RU" dirty="0"/>
              <a:t> - </a:t>
            </a:r>
            <a:r>
              <a:rPr lang="ru-RU" dirty="0" err="1"/>
              <a:t>Выборка.СуммаРубОстаток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КурсоваяРазница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Движение.ВалютаДт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-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"Создан документ " + </a:t>
            </a:r>
            <a:r>
              <a:rPr lang="ru-RU" dirty="0" err="1"/>
              <a:t>ДокОбъект.Ссылка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2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1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83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Движение.КоличествоСкладДт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УправленческийОстаткиПоСкладу.КоличествоСкладОстаток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УправленческийОстаткиПоПартиям.Субконто2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ВидыСубконтоПоСкладам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ВидыСубконтоПоПартиям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УправленческийОстаткиПоПартиям.Субконто1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УправленческийОстаткиПоПартиям.Субконто2.МоментВремени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ВидыСубконтоПоСкладам</a:t>
            </a:r>
            <a:r>
              <a:rPr lang="ru-RU" dirty="0"/>
              <a:t>", </a:t>
            </a:r>
            <a:r>
              <a:rPr lang="ru-RU" dirty="0" err="1"/>
              <a:t>ВидыСубконтоПоСкладам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ВидыСубконтоПоПартиям</a:t>
            </a:r>
            <a:r>
              <a:rPr lang="ru-RU" dirty="0"/>
              <a:t>", </a:t>
            </a:r>
            <a:r>
              <a:rPr lang="ru-RU" dirty="0" err="1"/>
              <a:t>ВидыСубконтоПоПартиям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Движение.КоличествоСкладКт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1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934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045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?(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);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						   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агентское вознаграждение</a:t>
            </a:r>
          </a:p>
          <a:p>
            <a:r>
              <a:rPr lang="ru-RU" dirty="0"/>
              <a:t>	Если Не </a:t>
            </a:r>
            <a:r>
              <a:rPr lang="ru-RU" dirty="0" err="1"/>
              <a:t>Агент.Пустая</a:t>
            </a:r>
            <a:r>
              <a:rPr lang="ru-RU" dirty="0"/>
              <a:t>() Тогда		</a:t>
            </a:r>
          </a:p>
          <a:p>
            <a:r>
              <a:rPr lang="ru-RU" dirty="0"/>
              <a:t>		Валюта = </a:t>
            </a:r>
            <a:r>
              <a:rPr lang="ru-RU" dirty="0" err="1"/>
              <a:t>ОбщегоНазначения.ВалютаАгента</a:t>
            </a:r>
            <a:r>
              <a:rPr lang="ru-RU" dirty="0"/>
              <a:t>(Агент);</a:t>
            </a:r>
          </a:p>
          <a:p>
            <a:r>
              <a:rPr lang="ru-RU" dirty="0"/>
              <a:t>	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	Если Валюта &lt;&gt;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 И Курс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курс валюты агента";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(0.2*(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), 2);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СуммаВознагражденияВВалюте</a:t>
            </a:r>
            <a:r>
              <a:rPr lang="ru-RU" dirty="0"/>
              <a:t> = 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СуммаВознаграждения</a:t>
            </a:r>
            <a:r>
              <a:rPr lang="ru-RU" dirty="0"/>
              <a:t> / Курс, 2);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СуммаВознаграждения</a:t>
            </a:r>
            <a:r>
              <a:rPr lang="ru-RU" dirty="0"/>
              <a:t> &gt; 0 И </a:t>
            </a:r>
            <a:r>
              <a:rPr lang="ru-RU" dirty="0" err="1"/>
              <a:t>СуммаВознагражденияВВалюте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ПланыСчетов.Управленческий.Агенты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ПланыВидовХарактеристик.ВидыСубконто.Агенты</a:t>
            </a:r>
            <a:r>
              <a:rPr lang="ru-RU" dirty="0"/>
              <a:t>] = 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СуммаВознагражденияВВалюте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СуммаВознаграждения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994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732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861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ПрибытиеСписокНоменклатуры.Количество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Документ.Прибытие.СписокНоменклатуры</a:t>
            </a:r>
            <a:r>
              <a:rPr lang="ru-RU" dirty="0"/>
              <a:t> КАК </a:t>
            </a:r>
            <a:r>
              <a:rPr lang="ru-RU" dirty="0" err="1"/>
              <a:t>ПрибытиеСписокНоменклатуры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СчетТоварыВПути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	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531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11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СчетТоварыВПути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документа";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Выборка.СуммаОстаток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776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611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СборкаСписокНоменклатуры.Количество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Документ.Сборка.СписокНоменклатуры</a:t>
            </a:r>
            <a:r>
              <a:rPr lang="ru-RU" dirty="0"/>
              <a:t> КАК </a:t>
            </a:r>
            <a:r>
              <a:rPr lang="ru-RU" dirty="0" err="1"/>
              <a:t>СборкаСписокНоменклатуры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("Количество");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КоличествоКомплектаИтого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+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КоличествоКомплекта</a:t>
            </a:r>
            <a:r>
              <a:rPr lang="ru-RU" dirty="0"/>
              <a:t> = Количество - </a:t>
            </a:r>
            <a:r>
              <a:rPr lang="ru-RU" dirty="0" err="1"/>
              <a:t>КоличествоКомплектаИтого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КоличествоКомплекта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* Количество;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Номенклатура;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КоличествоКомплекта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КоличествоКомплектаИтого</a:t>
            </a:r>
            <a:r>
              <a:rPr lang="ru-RU" dirty="0"/>
              <a:t> = </a:t>
            </a:r>
            <a:r>
              <a:rPr lang="ru-RU" dirty="0" err="1"/>
              <a:t>КоличествоКомплектаИтого</a:t>
            </a:r>
            <a:r>
              <a:rPr lang="ru-RU" dirty="0"/>
              <a:t> + </a:t>
            </a:r>
            <a:r>
              <a:rPr lang="ru-RU" dirty="0" err="1"/>
              <a:t>Движение.КоличествоДт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08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76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ВидыСубконтоТовары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втМатериалы.Номенклатура.Представление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втМатериалы.Количество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втМатериалы.Номенклатура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ВидыСубконтоТовары</a:t>
            </a:r>
            <a:r>
              <a:rPr lang="ru-RU" dirty="0"/>
              <a:t>", </a:t>
            </a:r>
            <a:r>
              <a:rPr lang="ru-RU" dirty="0" err="1"/>
              <a:t>ВидыСубконтоТовары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позиции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Иначе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продажная проводка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9846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3449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0251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629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Комплект,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СоставКомплекта.Комплектующая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СоставКомплекта.Количество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РегистрСведений.СоставКомплекта</a:t>
            </a:r>
            <a:r>
              <a:rPr lang="ru-RU" dirty="0"/>
              <a:t> КАК </a:t>
            </a:r>
            <a:r>
              <a:rPr lang="ru-RU" dirty="0" err="1"/>
              <a:t>СоставКомплекта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СоставКомплекта.Комплект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Комплектующая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втКомплектующие.Комплект.Представление</a:t>
            </a:r>
            <a:r>
              <a:rPr lang="ru-RU" dirty="0"/>
              <a:t> КАК </a:t>
            </a:r>
            <a:r>
              <a:rPr lang="ru-RU" dirty="0" err="1"/>
              <a:t>КомплектПредставление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втКомплектующие.Количество</a:t>
            </a:r>
            <a:r>
              <a:rPr lang="ru-RU" dirty="0"/>
              <a:t>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РезультатыЗапроса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РезультатыЗапроса</a:t>
            </a:r>
            <a:r>
              <a:rPr lang="ru-RU" dirty="0"/>
              <a:t>[2].Пустой() Тогда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РезультатыЗапроса</a:t>
            </a:r>
            <a:r>
              <a:rPr lang="ru-RU" dirty="0"/>
              <a:t>[2].Выбрать();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состав комплекта " + </a:t>
            </a:r>
            <a:r>
              <a:rPr lang="ru-RU" dirty="0" err="1"/>
              <a:t>Выборка.КомплектПредставление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РезультатыЗапроса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"Комплектующая");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</a:t>
            </a:r>
            <a:r>
              <a:rPr lang="ru-RU" dirty="0"/>
              <a:t> КАК Комплект,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втКомплектующие.Комплект.Представление</a:t>
            </a:r>
            <a:r>
              <a:rPr lang="ru-RU" dirty="0"/>
              <a:t> КАК </a:t>
            </a:r>
            <a:r>
              <a:rPr lang="ru-RU" dirty="0" err="1"/>
              <a:t>КомплектПредставление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втКомплектующие.Комплектующая.Представление</a:t>
            </a:r>
            <a:r>
              <a:rPr lang="ru-RU" dirty="0"/>
              <a:t> КАК </a:t>
            </a:r>
            <a:r>
              <a:rPr lang="ru-RU" dirty="0" err="1"/>
              <a:t>КомплектующаяПредставление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Т.Комплектующая</a:t>
            </a:r>
            <a:endParaRPr lang="ru-RU" dirty="0"/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втКомплектующие</a:t>
            </a:r>
            <a:r>
              <a:rPr lang="ru-RU" dirty="0"/>
              <a:t> КАК Т)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Комплект";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ВыборкаКомплект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ВыборкаКомплект.Следующий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ВыборкаКомплект.Выбрать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остатков товара %1 (комплект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Выборка.КомплектующаяПредставление</a:t>
            </a:r>
            <a:r>
              <a:rPr lang="ru-RU" dirty="0"/>
              <a:t>, </a:t>
            </a:r>
            <a:r>
              <a:rPr lang="ru-RU" dirty="0" err="1"/>
              <a:t>Выборка.КомплектПредставление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Выборка.Комплект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Выборка.Комплектующая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Не Отказ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ВыборкаКомплект.Комплект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ВыборкаКомплект.Сумма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393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3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6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4EC66-F1FC-40FE-B32B-C23C31D0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8333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3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8BD71-11A1-4FF7-B24D-9480C638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42" y="2104840"/>
            <a:ext cx="2934109" cy="123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45D7ED-FA4D-4C86-A22C-5ABD3F3A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4" y="3587822"/>
            <a:ext cx="8468907" cy="2819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8ED74E-2438-4133-B8F0-3C3656A9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336069"/>
            <a:ext cx="8468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027B9-46A1-4E84-9889-D166694B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730434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E66A3-AD37-411A-B933-799F8678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6F86-773E-4CB2-8B89-F670144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1690688"/>
            <a:ext cx="4363059" cy="1514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43801-7E0C-442C-AEFF-B05B718B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8" y="3357309"/>
            <a:ext cx="427732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0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E3781-1FB7-412C-B33E-D6464E4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96676"/>
            <a:ext cx="6916115" cy="3153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16786-EC27-417F-A39E-0B60E204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3353685"/>
            <a:ext cx="692564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1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1F2C0E-873A-4966-9B82-D794391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6" y="84140"/>
            <a:ext cx="6297147" cy="28237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CF6D-1AB4-4A86-A7EC-AF0E4CAE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26" y="3086975"/>
            <a:ext cx="6297147" cy="3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E994B4-EA95-4456-B319-55B06B41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69" y="156085"/>
            <a:ext cx="5792862" cy="3174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28A86-286E-4DAE-9166-43B5BB47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69" y="3429000"/>
            <a:ext cx="5792862" cy="31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7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B365-0607-46E3-A759-F3662DD3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3383489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A4506-4CF0-452C-AA7F-8DE5A2A83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584" y="1697756"/>
            <a:ext cx="3354744" cy="38753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9B204-206F-413A-AB19-2D71CCD12B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0450" y="3003550"/>
            <a:ext cx="4991100" cy="850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04672" y="1697756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AA7E-E5EF-4CA2-B215-3DC2ABD3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A811516-9BBB-4259-8893-A28FFB5B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44" y="2733695"/>
            <a:ext cx="2962688" cy="2648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4DDCB-E2E1-4CF4-ABB7-72CABA08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9" y="2948613"/>
            <a:ext cx="7583527" cy="2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9AF1D-A708-44B1-ABE3-7272BCF3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25304"/>
            <a:ext cx="6925642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A8987-48C1-4E49-AD6E-53473A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579587"/>
            <a:ext cx="692564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4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D33AA-28D3-477B-8911-9AFC5714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4027710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55BBD-0175-4B4F-A41A-22102291F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474" y="2578556"/>
            <a:ext cx="2085269" cy="1700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A6F75-5BD1-45C9-ADAB-D0FD00F663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9268" y="2862261"/>
            <a:ext cx="1895475" cy="1133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F077B-B906-41E8-B762-1572B7208C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8268" y="619123"/>
            <a:ext cx="3422650" cy="5619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DEEFA-E60C-49CF-A339-67D249612A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34443" y="619123"/>
            <a:ext cx="33955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67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EBED22-A7C5-4F5B-AF70-A416500D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04708"/>
            <a:ext cx="997406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461A90-11D8-42EB-8603-EDA1E32C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961680"/>
            <a:ext cx="553479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46816-00BC-4695-8C12-7CF33FD9C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303" y="2352675"/>
            <a:ext cx="1914525" cy="2152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A434C-C3B8-47A7-9E70-7E1343D25A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346" y="747393"/>
            <a:ext cx="3810000" cy="5363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1861" y="2686050"/>
            <a:ext cx="1876425" cy="1485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7CBE6-8845-4719-9336-C1A53402B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461" y="728097"/>
            <a:ext cx="9019078" cy="54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0D3DA-71BA-4838-BA17-72BCCBCD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F6DDD-BF21-42AB-B77C-67BAF4C1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08" y="1782167"/>
            <a:ext cx="3467584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13E067-8B65-4E82-BF77-F48A2467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3429000"/>
            <a:ext cx="695422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8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87CD15-4A0F-4466-92FE-E51A7A91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0" y="787177"/>
            <a:ext cx="7220958" cy="2248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21771-3AB7-42FD-B7AC-FF58870B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3429000"/>
            <a:ext cx="7201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132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B92A8-7E4F-422E-9DB3-01A82DA7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5020977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F7273-B088-48D4-A4A2-2BCE8CA7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4DBA3F-97EF-41AD-BC33-938B47B3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2878466"/>
            <a:ext cx="821169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939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EC945-0EC5-405F-BCFE-1DD33040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4" y="117762"/>
            <a:ext cx="8202170" cy="3191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3D4E02-27C7-4168-8E8F-2E4EF371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25" y="3548918"/>
            <a:ext cx="823074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56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DD147-E9F9-45BA-BC36-671F1096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98708"/>
            <a:ext cx="8202170" cy="3210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E15680-8AB1-4782-827C-9DE2F381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3548920"/>
            <a:ext cx="818311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CB6C5-F1E8-428D-95B4-D14DB4AB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59" y="1776262"/>
            <a:ext cx="7834682" cy="33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36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2515B7-16C6-4E64-B8AF-F9C6778B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" y="167107"/>
            <a:ext cx="11664099" cy="2073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7" y="2580432"/>
            <a:ext cx="650648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811EF-A11A-4374-A747-693C2857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12191856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862900-D2A1-4DF1-A4BC-11731B33C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703" y="600942"/>
            <a:ext cx="4294416" cy="49608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848291-BAF4-4FD4-8ECC-4B61E3D092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9810" y="600942"/>
            <a:ext cx="6920516" cy="11798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48045" y="1885361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3039C-8C00-41A3-B581-211D2E2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8D65A-6DAA-405B-B329-89E2CE2A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048425" cy="2353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F7011-EEC8-44AA-B228-D6C08B99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4" y="1690688"/>
            <a:ext cx="5382376" cy="15242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3A171-1D42-459A-8907-E5B50747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92" y="3381611"/>
            <a:ext cx="5658640" cy="1324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FF9F1-E6FD-4086-AE96-CC7378FD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34402"/>
            <a:ext cx="636358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5434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DA1E0-55C4-475C-9ABD-29DA0B2A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4445"/>
            <a:ext cx="6820852" cy="30388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6943B-F1DD-4B72-95E3-2F9E1E6B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11" y="3328035"/>
            <a:ext cx="683037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66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22570A-8E9E-457A-BD9B-0CAC2F9D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43" y="1813908"/>
            <a:ext cx="8674314" cy="32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43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E73A1-F156-448B-825E-B6C69B97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319514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32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12D281-6E11-4045-9075-A8E8A37DF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212" y="1233835"/>
            <a:ext cx="5548358" cy="4390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12A82-4577-4148-9E39-8B3CA5DDE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374" y="1233835"/>
            <a:ext cx="5526414" cy="43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5279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6D77B-0C4D-418F-97D7-25D179768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0628" y="203147"/>
            <a:ext cx="4110743" cy="6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88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3873C-C8EF-47AA-815E-5E9818ABB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306" y="2188301"/>
            <a:ext cx="2362670" cy="24813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39AF-B58B-4539-82F5-3A852DA1C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5969" y="365714"/>
            <a:ext cx="4067211" cy="61265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12243-5BE4-49A9-B83E-CB23D7A273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6172" y="365714"/>
            <a:ext cx="4111017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89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F871A-E1CA-4E41-ACA0-878356332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922" y="1692998"/>
            <a:ext cx="8152156" cy="4839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B805D-1CAC-4B0F-941E-5DECE7BE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34" y="325122"/>
            <a:ext cx="6363132" cy="1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52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B232BD-5446-49EF-8DF5-8ACE8F675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8" y="92469"/>
            <a:ext cx="7280901" cy="17830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3AE1-95BF-425B-8732-6285200013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546" y="2419029"/>
            <a:ext cx="3373303" cy="2019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7D811-3685-45EC-B06D-A4B53E518C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890" y="1987785"/>
            <a:ext cx="3509559" cy="45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05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7D0B4-EF86-46CD-B996-09A4D98F5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55" y="2285512"/>
            <a:ext cx="3577065" cy="2286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BE1C3-BFA1-4A83-AF49-B24AA7245C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8243" y="175288"/>
            <a:ext cx="3933907" cy="6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94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D1E33-649F-4071-9A91-3E347740F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29" y="1384908"/>
            <a:ext cx="11869942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2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5DDC9-31FF-41C7-89A0-E0EB7C95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6767" y="572368"/>
            <a:ext cx="6418466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38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53336-3832-4CE0-98EF-05045FE7E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801" y="337747"/>
            <a:ext cx="6930397" cy="6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0A5F0-1AAC-406F-8819-826D0167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3029" y="1568190"/>
            <a:ext cx="4465941" cy="3721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C206-EDC6-423A-99F0-A31674042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3032" y="1000486"/>
            <a:ext cx="5117012" cy="48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053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B495-15D5-4F99-87B3-C74AC60F3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84" y="1826563"/>
            <a:ext cx="10388631" cy="3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66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3279-4D12-4169-A795-4707A4A8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2948890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A61-13FE-4445-93E0-E8BACB8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D14FC-FD5B-4F06-B41C-27561829F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38" y="2864890"/>
            <a:ext cx="11348923" cy="11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726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C6D99-ED4B-4D64-8026-91E6A64FC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252" y="782443"/>
            <a:ext cx="8845495" cy="52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54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EFF0-124A-41E9-BC57-48E298EB5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9354" y="307819"/>
            <a:ext cx="8793291" cy="1719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B41F7-29F7-42E9-8CB5-71821A0A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7" y="2026999"/>
            <a:ext cx="891664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48BF-B5F8-442E-A257-FE66C04E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00895"/>
            <a:ext cx="6887536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F285-903F-45ED-9CFC-AE9344D0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3342454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71E8A-D01D-48A9-A0B7-3D400899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05" y="4388538"/>
            <a:ext cx="689706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64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949B1-FCEE-4F68-A130-5D298DE7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39579-E26E-406D-9E10-D361A041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4" y="1923840"/>
            <a:ext cx="4525006" cy="1505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6B9EB-FA9C-4B15-8673-D90E99E3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91" y="3895305"/>
            <a:ext cx="5325218" cy="17909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82A525-25A5-4531-9753-83E01E11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972"/>
            <a:ext cx="402963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313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517869-867B-4BAF-B6BA-D262D449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1" y="107899"/>
            <a:ext cx="11087478" cy="17663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3D6151-9CEA-469C-9202-BA63E4FC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1" y="1954776"/>
            <a:ext cx="5543739" cy="26525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EF4CE-6E87-494F-ACE0-72143056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776"/>
            <a:ext cx="5543739" cy="2669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C49239-8679-4CDA-BA8F-D186106A7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0" y="4705195"/>
            <a:ext cx="11087479" cy="19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9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18B37-BD55-443A-B3A4-C1586790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4" y="2140175"/>
            <a:ext cx="10149492" cy="2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3ABB4-D6B1-444E-9C2F-36509466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80721406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37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01D1B-F126-4A43-AF2A-B8938DB40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785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38249-C634-4ADF-8361-F9257C15A0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343" y="1149855"/>
            <a:ext cx="5474336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016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D550D7-A971-4B68-838B-562156C7C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E1A47-96F2-46DC-8BE6-B4F1B9F36C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387C1-D4DC-4760-9FB9-2ED7ACF3F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43429F-AEB9-4A30-ACF2-64B7BA9861A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33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5CBE-BBD4-4028-985B-8E1A9113B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720" y="530393"/>
            <a:ext cx="6920560" cy="5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05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48EAE-3F98-443C-AA92-23A8176540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513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06A2CA-A506-4219-BA10-7D66704B2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828" y="980757"/>
            <a:ext cx="5877560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336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C1AB2-3DFC-49A4-850A-3C971AD47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8403" y="237819"/>
            <a:ext cx="4375194" cy="63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42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4FC-8378-43BD-8925-8FEF6F9A0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109" y="558023"/>
            <a:ext cx="6907781" cy="5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1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DA8F8-EE6C-472D-A4FF-FD0A79CD8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2507" y="1147445"/>
            <a:ext cx="5086985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72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18B241-F6FB-4469-8FB4-630AF411C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9559" y="950513"/>
            <a:ext cx="8332881" cy="49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ABDC2-A8A9-4554-AAF2-E815158EF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354" y="924052"/>
            <a:ext cx="7833291" cy="50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032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9D5DD-81B7-4D5A-ACAC-FF90AFF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5" y="1986105"/>
            <a:ext cx="11404349" cy="28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159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47EC5E-60A4-4896-A103-08E531C89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1776" y="666961"/>
            <a:ext cx="6208448" cy="5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101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87522-E4F6-47EA-8CE4-4D20FB2E0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3423" y="535011"/>
            <a:ext cx="6525153" cy="5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29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974691-35DD-45EA-A711-0782AA93AB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1996" y="523268"/>
            <a:ext cx="6528007" cy="58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005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661D5-3EAF-4F56-AAE8-7D16301F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4778249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69D00-F3CC-444B-BFFE-BCC70BEF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9939589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A9B3F-D03E-480A-A7C4-5811CFE6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6F49AA4-983E-4CEB-9DE9-F447B39A3F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241" y="2860047"/>
            <a:ext cx="8847518" cy="21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417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24DF1-BDFA-41C4-A017-8D0AAE43B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296" y="1043412"/>
            <a:ext cx="11383408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3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F798D-D5AB-48A7-8283-02E3645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5" y="1228671"/>
            <a:ext cx="11431509" cy="4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8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C35A4-EC1A-4912-9D3C-8065F8D7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0" y="1011108"/>
            <a:ext cx="10392499" cy="48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33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E593F-FA44-455D-8833-41F67037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7" y="163212"/>
            <a:ext cx="6897063" cy="2896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3C082-416C-49C2-8754-AA0A6D1A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3512994"/>
            <a:ext cx="692564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750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618776-0CD8-4D8C-86DB-4EE03822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823813"/>
            <a:ext cx="89166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0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FF4DF-D9FE-4304-B6F2-E3281082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141AE-4265-4D79-9304-1261F0AF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7" y="1690688"/>
            <a:ext cx="4010585" cy="1495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CC062-F5E2-4D17-8714-9C0A3F7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599994"/>
            <a:ext cx="11353800" cy="21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342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C91E5E-DDA6-43D3-ADD4-BBE6DF70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6517"/>
            <a:ext cx="11355385" cy="2819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E4C008-E3ED-46C8-AC71-0BA0F24EA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" y="3811690"/>
            <a:ext cx="11355385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024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88FDA-9C34-4BFB-9303-70475177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88" y="103398"/>
            <a:ext cx="11078424" cy="17781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65404-1287-4EDB-829D-30B3F85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8" y="2181886"/>
            <a:ext cx="4043804" cy="19474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B84AA-E694-4297-86D4-BEF131C3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527" y="2181886"/>
            <a:ext cx="4010685" cy="1947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F16782-F6D1-47B9-884A-0475DA27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664" y="4429769"/>
            <a:ext cx="4314672" cy="210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2672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8B14B-F50C-427D-A85B-8DCE4EC08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48" y="1351103"/>
            <a:ext cx="8657903" cy="41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02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2ED69-3E3E-43C6-BD8D-58AE2717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312968474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705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A1E479-51A6-4A73-B089-A28CAF234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59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0DB03-0E9B-44C8-8250-6FE13F8B25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8969" y="1149854"/>
            <a:ext cx="5441565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7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6037C-29F7-4CC2-BF6B-4C5E4F0A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200556813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9547C-9D1F-4866-80A0-2A76B28137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9886" y="2681285"/>
            <a:ext cx="2076450" cy="1495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3064E-D238-4811-BFE9-34AE87D9C6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1164" y="723581"/>
            <a:ext cx="3790950" cy="54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251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B0D31-AE25-4D5D-BA35-76F0A1828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B07A3F-D081-4616-B5EA-C3BC0A571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2AD5CB-DF1A-4363-81D8-42439B6B7D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90E49-D8E9-4879-85E9-20DDF92670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6758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11A64-095A-431C-B0F9-E04CF7916D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540" y="1081083"/>
            <a:ext cx="5418847" cy="45201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B45838-740C-4D5C-A466-D48CF805A3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7616" y="1081083"/>
            <a:ext cx="5437924" cy="45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28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4B7FE-44B7-4782-9871-03344561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60" y="2850786"/>
            <a:ext cx="2956939" cy="1156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CD7ED-3EB5-4DBC-9BDC-1420495A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575862"/>
            <a:ext cx="3591426" cy="5706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ABB31-028A-4FA3-8DC3-1B52D001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40" y="575862"/>
            <a:ext cx="3712038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106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C0E389-C65F-421E-BF5E-B3FE0458B5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245" y="1157148"/>
            <a:ext cx="5422449" cy="45437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78FB9A-A677-4D48-AA09-71A1BB47F5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9308" y="1157148"/>
            <a:ext cx="5452326" cy="45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694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F9EBFC-F325-4DCC-BEFA-D3958453E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3437" y="3636414"/>
            <a:ext cx="9405121" cy="23917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561D1-2DBE-47AE-B4BC-942555150C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8159" y="859296"/>
            <a:ext cx="9135682" cy="2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685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C272F3-135E-478E-B936-13A75889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83" y="79215"/>
            <a:ext cx="6635034" cy="1674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23CDA-E402-42DA-8B90-4AA5E3A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41" y="1891778"/>
            <a:ext cx="818311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5657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045C61-3058-422D-A01E-BA98A5E2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3" y="2475366"/>
            <a:ext cx="9091314" cy="1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44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0570F4-DCBD-4471-8111-AB6237A9EA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5737" y="1326444"/>
            <a:ext cx="11320525" cy="42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011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2F79B3-1A48-4C77-A38F-F1A203F1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26" y="425419"/>
            <a:ext cx="6709147" cy="60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6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88B28-1470-4D7E-843F-DB87B4A5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04" y="403654"/>
            <a:ext cx="6795391" cy="60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749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902723-3BA4-4C7A-B2BD-73A435EE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99" y="525301"/>
            <a:ext cx="6560001" cy="58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9916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CCAD5-05F1-4571-B993-2BDD61A6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08677784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7C12D-4179-4057-A16B-CD08F70D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38483103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7D81A-EB2D-4C1B-AEF6-A3DAEE99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C5BFB0-E3B4-47E8-B98E-07CCFE6ED5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4419" y="2187338"/>
            <a:ext cx="10243162" cy="24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194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870D51-E3BE-4CC5-B640-0F78E02D4C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2482" y="157533"/>
            <a:ext cx="8867036" cy="65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789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4246-525B-46D0-A793-992753BF1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797" y="181069"/>
            <a:ext cx="11322406" cy="2299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006A57-8A91-4B1A-9DB2-ADDB5ED3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9" y="2507939"/>
            <a:ext cx="7485642" cy="37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607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E4F505-CDFA-44F4-AF90-195B856A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184559"/>
            <a:ext cx="6887536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ED7F2-8A28-4515-8732-DBEC863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58" y="3067034"/>
            <a:ext cx="6878010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C5E01-BB2E-438F-B063-82EE97BD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1" y="4088457"/>
            <a:ext cx="664937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730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B9232A-FEB3-4E2E-A361-39AD221B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17" y="1108297"/>
            <a:ext cx="9449366" cy="46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405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96FB2-9756-40CE-9DB8-D3547501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CBAB32-17EF-4B49-8F57-D418C4DD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811" y="1690688"/>
            <a:ext cx="4790378" cy="16299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97793B-1892-4971-9A2F-CCDAEA9CB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5" y="3537392"/>
            <a:ext cx="10987889" cy="21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23243-18FB-4FEF-B0CB-01F901EC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3" y="186540"/>
            <a:ext cx="5205843" cy="26951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4E44BF-93F2-4018-B898-9C31ACC9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91" y="181068"/>
            <a:ext cx="5727826" cy="27006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2398AD-F1AF-41C8-B930-6D74D14BC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0" y="3976294"/>
            <a:ext cx="11694059" cy="19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0360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B16C93-A261-4770-B789-CF40F506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78" y="884061"/>
            <a:ext cx="6518479" cy="2381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0A4EE-5E16-4F0A-BED8-18C5EE15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378" y="3591963"/>
            <a:ext cx="6495242" cy="23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5470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BEEF94-E5F1-4D90-B5CA-93B37D81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68" y="1973879"/>
            <a:ext cx="8763064" cy="29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434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2DFB2-81F2-4F74-9394-D11A1550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22781880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299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CF1E-2668-4C64-A55F-C33A59119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673" y="2790825"/>
            <a:ext cx="1847850" cy="1276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A6011B-2DA4-4954-B39A-95CE3F472B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6237" y="552132"/>
            <a:ext cx="3819525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3059FF-567F-43CA-A9EE-E133CB7FF5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65476" y="3057524"/>
            <a:ext cx="1485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5146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33899B-1A13-4676-9813-D842EB1D2145}"/>
              </a:ext>
            </a:extLst>
          </p:cNvPr>
          <p:cNvPicPr/>
          <p:nvPr/>
        </p:nvPicPr>
        <p:blipFill rotWithShape="1">
          <a:blip r:embed="rId2"/>
          <a:srcRect b="1930"/>
          <a:stretch/>
        </p:blipFill>
        <p:spPr bwMode="auto">
          <a:xfrm>
            <a:off x="1934086" y="135546"/>
            <a:ext cx="8323828" cy="4884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053EEA-4F2E-4ECC-A842-2A35D5C339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5186202"/>
            <a:ext cx="5940425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459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94B5E2-FAA1-4A8C-B77F-13770A0CDC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2032" y="124815"/>
            <a:ext cx="5067935" cy="1266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06BCEC-835D-4DDD-8AA6-2136C7A71E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815" y="2128315"/>
            <a:ext cx="10786370" cy="35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892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BED6EE-F148-4577-8FF4-A4264B66A8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624" y="810577"/>
            <a:ext cx="5881453" cy="5236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D795FE-C0C5-4619-BD40-AE0351E135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2008" y="810577"/>
            <a:ext cx="5904368" cy="52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507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26A3AE-5741-4967-93FD-D53FE75147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4524" y="419171"/>
            <a:ext cx="6822952" cy="60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9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1DFFA0-3113-4E51-9BA6-75456048F6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6577" y="1070197"/>
            <a:ext cx="5671068" cy="47176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E858FD-E1E6-40C6-9589-5E2138AE4B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4356" y="1070196"/>
            <a:ext cx="5646895" cy="47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718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B92F47-FB86-4F05-9176-C9FA2F5E3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909" y="470085"/>
            <a:ext cx="3951932" cy="59178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70C73-7B3F-4BCB-85F9-9C5950CCFA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1521" y="470085"/>
            <a:ext cx="3951931" cy="59424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B151A4-3AA9-4A6F-B846-45073C508F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9132" y="470085"/>
            <a:ext cx="3588959" cy="59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555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B2B7B-B60B-4E2C-A7E2-A731C14FCA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0145" y="668979"/>
            <a:ext cx="3897947" cy="55200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6DE82-4BB4-4755-811D-9455556D03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90708" y="668979"/>
            <a:ext cx="3548125" cy="5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1719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A6822D-1275-486F-90F7-374C3AE87E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7695" y="961707"/>
            <a:ext cx="589661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59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31B82-97B1-46C1-9E85-1749D743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СБОРКИ</a:t>
            </a:r>
          </a:p>
        </p:txBody>
      </p:sp>
    </p:spTree>
    <p:extLst>
      <p:ext uri="{BB962C8B-B14F-4D97-AF65-F5344CB8AC3E}">
        <p14:creationId xmlns:p14="http://schemas.microsoft.com/office/powerpoint/2010/main" val="255189201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1F8A0E-F23A-4E10-A669-EF4BB4F72D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4690" y="1996811"/>
            <a:ext cx="3103075" cy="2864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1659D-46FB-439E-906E-0CA38D9FC1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7681" y="925511"/>
            <a:ext cx="3057525" cy="50069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A45B284-A44B-4F5E-8173-495DC11B93B0}"/>
              </a:ext>
            </a:extLst>
          </p:cNvPr>
          <p:cNvSpPr/>
          <p:nvPr/>
        </p:nvSpPr>
        <p:spPr>
          <a:xfrm>
            <a:off x="5356633" y="426009"/>
            <a:ext cx="6539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 ВЕЩЕСТВЕННОЕ КОЛ-ВО: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05406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779DF-14F5-48D7-9803-C821675F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3192556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37FFD-60DF-4B46-8837-B34C1B8B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331EAEF-C959-4134-82C0-907691E835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112" y="3090126"/>
            <a:ext cx="10815776" cy="17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7601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AF4479-F5C8-4E32-A495-9906EFB53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0021" y="778200"/>
            <a:ext cx="8391957" cy="5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354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165DE2-5A20-4649-8126-195475ECC6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077" y="142661"/>
            <a:ext cx="11419845" cy="18200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E6DA8-FB5F-431B-BCF2-710A51AD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03" y="2044252"/>
            <a:ext cx="889759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2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C24879-B6A9-4590-A5DF-72919CC5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785477"/>
            <a:ext cx="6906589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8C90D8-DEA2-40EA-9EAA-7135D78A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763428"/>
            <a:ext cx="6897063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24296A-F4CE-48FC-99D4-34C63812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3826851"/>
            <a:ext cx="6925642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D94468-D3C3-4191-9A01-29566C045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21" y="4880748"/>
            <a:ext cx="665890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672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BC651-CD92-4031-95BC-0AF4A9E4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05" y="801959"/>
            <a:ext cx="9873189" cy="52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289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3E831-C2A1-42C5-AB27-0CDE8F5E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5AB4CD-BD45-419F-A6FE-4291D5A0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5" y="2172104"/>
            <a:ext cx="10721009" cy="32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417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C4A0A3-010F-4168-8EBC-8C4CB5E0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9" y="2104088"/>
            <a:ext cx="11496261" cy="26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9774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328EF8-69F3-4B61-83D8-DA5DB87E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" y="541216"/>
            <a:ext cx="11675165" cy="27360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60744D-5A08-41ED-8A78-526AF097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" y="3660257"/>
            <a:ext cx="11675165" cy="2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4386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EADC36-10B9-4CA2-96AD-40708726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2" y="1259594"/>
            <a:ext cx="10775736" cy="43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2336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AD9B3-31D9-4C14-984B-42CF2836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</a:t>
            </a:r>
          </a:p>
        </p:txBody>
      </p:sp>
    </p:spTree>
    <p:extLst>
      <p:ext uri="{BB962C8B-B14F-4D97-AF65-F5344CB8AC3E}">
        <p14:creationId xmlns:p14="http://schemas.microsoft.com/office/powerpoint/2010/main" val="162220964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9940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B89CFA-8649-4B5E-9334-E7E0827A9D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2237" y="3509527"/>
            <a:ext cx="3836711" cy="15933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2CC448-43EB-4DA9-954A-5E2CBBEEEF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4052" y="1381451"/>
            <a:ext cx="4293083" cy="13545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E86538-375E-4E72-B78F-3F1DDA23E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4867" y="552132"/>
            <a:ext cx="3819525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3555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38A870-7EEF-4C74-99B3-A29D2B519D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9597" y="877611"/>
            <a:ext cx="5565099" cy="51027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27A7D1-6C55-4875-8576-396C3D0408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27306" y="877611"/>
            <a:ext cx="5598692" cy="51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3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EEB98E-453A-4596-A49B-0275D286F4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5656" y="591379"/>
            <a:ext cx="3478188" cy="56752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04FD23-1AD4-4B7A-BA6A-3F59EF7D21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13668" y="591378"/>
            <a:ext cx="3764663" cy="56752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98E28C-FB05-4DC6-8836-5FAB437D843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8155" y="591378"/>
            <a:ext cx="3478188" cy="57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4883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0D5D67-3A3B-4A95-AFEE-CCFF8EAE8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0690" y="2109787"/>
            <a:ext cx="2931160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69B556-EB48-48A8-980D-09F92CBC07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46959" y="266699"/>
            <a:ext cx="447738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2643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927C6D-E733-4640-9886-ACD1DBBE31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1555" y="884607"/>
            <a:ext cx="8628890" cy="50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349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3B312A-6BE2-4910-A5AC-1EC51D89CE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2824" y="841062"/>
            <a:ext cx="6866351" cy="51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7091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ACAF8B-46D5-42F7-BBFF-6E768A655D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2032" y="306456"/>
            <a:ext cx="5067935" cy="1295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1A2AE9-8F9B-4FC0-ADD3-FAD9F5D525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5819" y="1987827"/>
            <a:ext cx="10980362" cy="41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8866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F67F4B-46D6-4EA3-8868-7144B56A3A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127" y="333940"/>
            <a:ext cx="6969746" cy="61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960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4CFD6-E0A2-49F2-A4E3-6683B36A07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00518" y="340221"/>
            <a:ext cx="6990964" cy="61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0133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BF3CD-968E-40B7-B56C-4A992530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5691681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18764-92A5-499E-8613-535BCF7C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3933F07-763F-48C2-A783-9A8FD61EE0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99" y="3036144"/>
            <a:ext cx="11632402" cy="18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4568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4DFAA5-6186-4404-9BC3-DA5E2300A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9020" y="605367"/>
            <a:ext cx="9433960" cy="56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9785A0-EDCB-461E-A945-7F64D1657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3672" y="198783"/>
            <a:ext cx="11504656" cy="22910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FED405-8D95-4236-B90C-56244C06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526" y="2633701"/>
            <a:ext cx="8076947" cy="40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2883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7FA29E-9013-4813-A2B4-252B8628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78809"/>
            <a:ext cx="6878010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81A407-C7EB-420A-9956-44AE4C309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9" y="2626111"/>
            <a:ext cx="6887536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160375-D288-4860-8484-18907A419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3677991"/>
            <a:ext cx="6906589" cy="914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A38DE5-FF28-4591-AAB8-949B2F653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836" y="4691766"/>
            <a:ext cx="6620799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25897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93894-1411-43FA-B154-A44236D5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4" y="1127941"/>
            <a:ext cx="9379971" cy="46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2457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0F99E-0655-4D7E-B470-E6F47182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16154-53F4-40E0-BD60-D53FEDDE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3325"/>
            <a:ext cx="10820400" cy="44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3991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A05DFF-F211-4A0E-997D-B462B1BE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02" y="583032"/>
            <a:ext cx="11062996" cy="22031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6B316-BB1A-4F76-99A8-2D064C24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8" y="3203935"/>
            <a:ext cx="11492204" cy="28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33483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D7F2E3-808B-4332-8490-ACB02A37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22" y="1269608"/>
            <a:ext cx="8895956" cy="43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650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DC90-4FF1-46E1-B4AC-9E855583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66" y="1376306"/>
            <a:ext cx="8749867" cy="41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91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3D4F6-8962-46AD-A3D6-3607F1E5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2835606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CA238-BB36-4DF2-A215-BA8E20E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2582549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56A0F-3F58-42C4-BF17-03342E0AA7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1082" y="4493806"/>
            <a:ext cx="7129835" cy="14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1DB3A-F80B-4666-AEA2-B0326F92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066230"/>
            <a:ext cx="9702549" cy="47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DA7EE1-750F-470B-B06F-49EBD118D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0366" y="1161881"/>
            <a:ext cx="6631268" cy="45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08716-C7A8-48BE-85D5-51613D883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8471" y="2377745"/>
            <a:ext cx="3184991" cy="21025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B1278-723C-454E-9E1B-43D1581E8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5477" y="674873"/>
            <a:ext cx="3374969" cy="5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30" y="2358334"/>
            <a:ext cx="1972279" cy="21413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2255" y="989381"/>
            <a:ext cx="3089729" cy="4879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24630" y="989381"/>
            <a:ext cx="3097709" cy="48792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CE6C3-35AE-43D0-9847-25E68EEF2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4985" y="989381"/>
            <a:ext cx="3095305" cy="4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28341-C7B1-4A48-9E8F-AE3A3AC53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717" y="1847850"/>
            <a:ext cx="3810000" cy="3162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1CD91-BCAA-4B4B-B86C-351158349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66850"/>
            <a:ext cx="4114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0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88FB3-1983-4224-AA94-6D72D14D0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4178" y="2692739"/>
            <a:ext cx="1971675" cy="1472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06540-8CD6-4714-A7FF-7A1A01A716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6520" y="775852"/>
            <a:ext cx="3471302" cy="5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8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8A87D0-24CF-45EE-8DF6-C2498D968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9693" y="2536825"/>
            <a:ext cx="5940425" cy="1784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F80A6-4A2D-4479-AC68-507C31666A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882" y="1110601"/>
            <a:ext cx="5024010" cy="46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9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2C02A-5852-4872-9D9A-68FE33618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186" y="618490"/>
            <a:ext cx="5940425" cy="2390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C4CAD-BE2F-43D9-811B-973E806FF9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186" y="3429000"/>
            <a:ext cx="5940425" cy="2810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7D13C8-2DA7-45B1-A795-00F710B933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1544" y="618490"/>
            <a:ext cx="4965766" cy="5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E1E43-194D-43F8-87C6-8650AF577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905" y="1854206"/>
            <a:ext cx="6320117" cy="3149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7015DC-A61E-4929-8C72-16E2B05768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365" y="792565"/>
            <a:ext cx="4651841" cy="52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F9FEB-60BB-4D77-A554-3AAAA9C88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3188" y="1091177"/>
            <a:ext cx="7945624" cy="4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6EE15-4A06-4135-8A3B-7275E5870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986" y="1838325"/>
            <a:ext cx="3800475" cy="3181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8D44-761B-4F6F-8B18-15414BF83C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6669" y="2828925"/>
            <a:ext cx="469646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52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FC457-11BD-4E3E-8B4A-50C1C000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D42F0-9756-4063-8FB1-540ABC7E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3" y="1690688"/>
            <a:ext cx="8411749" cy="2172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F01AA-0821-4316-946B-5B2DD81F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" y="4149398"/>
            <a:ext cx="1137443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97F12-D52B-4EB3-B87D-4F8DF3BD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87573"/>
            <a:ext cx="6754168" cy="3172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22A5B-1B32-4E69-A01C-F8ABF355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3" y="718433"/>
            <a:ext cx="6744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B1E81E-9889-47F0-A337-EA82F905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247206"/>
            <a:ext cx="6744641" cy="31817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10D80-EF31-4F6B-8D95-539543FA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78" y="35097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7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19313</Words>
  <Application>Microsoft Office PowerPoint</Application>
  <PresentationFormat>Широкоэкранный</PresentationFormat>
  <Paragraphs>2650</Paragraphs>
  <Slides>346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346</vt:i4>
      </vt:variant>
    </vt:vector>
  </HeadingPairs>
  <TitlesOfParts>
    <vt:vector size="351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3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СБОРКИ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541</cp:revision>
  <dcterms:created xsi:type="dcterms:W3CDTF">2024-08-18T10:08:46Z</dcterms:created>
  <dcterms:modified xsi:type="dcterms:W3CDTF">2024-09-04T19:36:31Z</dcterms:modified>
</cp:coreProperties>
</file>